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1" r:id="rId14"/>
    <p:sldId id="282" r:id="rId15"/>
    <p:sldId id="283" r:id="rId16"/>
    <p:sldId id="273" r:id="rId17"/>
    <p:sldId id="284" r:id="rId18"/>
    <p:sldId id="270" r:id="rId19"/>
    <p:sldId id="285" r:id="rId20"/>
    <p:sldId id="271" r:id="rId21"/>
    <p:sldId id="286" r:id="rId22"/>
    <p:sldId id="274" r:id="rId23"/>
    <p:sldId id="287" r:id="rId24"/>
    <p:sldId id="276" r:id="rId25"/>
    <p:sldId id="288" r:id="rId26"/>
    <p:sldId id="278" r:id="rId27"/>
    <p:sldId id="289" r:id="rId28"/>
    <p:sldId id="275" r:id="rId29"/>
    <p:sldId id="290" r:id="rId30"/>
    <p:sldId id="280" r:id="rId31"/>
    <p:sldId id="291" r:id="rId32"/>
    <p:sldId id="277" r:id="rId33"/>
    <p:sldId id="292" r:id="rId34"/>
    <p:sldId id="272" r:id="rId35"/>
    <p:sldId id="293" r:id="rId36"/>
    <p:sldId id="279" r:id="rId37"/>
    <p:sldId id="269" r:id="rId38"/>
    <p:sldId id="268" r:id="rId3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4660"/>
  </p:normalViewPr>
  <p:slideViewPr>
    <p:cSldViewPr>
      <p:cViewPr varScale="1">
        <p:scale>
          <a:sx n="68" d="100"/>
          <a:sy n="68" d="100"/>
        </p:scale>
        <p:origin x="-7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B9431-E6AB-492B-B28C-43563C0670D8}" type="datetimeFigureOut">
              <a:rPr lang="ko-KR" altLang="en-US" smtClean="0"/>
              <a:t>2012-05-25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83528-B3EC-44A7-8666-99C1A9089E4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A9119-869E-4012-874D-A123A33A9BCA}" type="slidenum">
              <a:rPr lang="en-US" altLang="ko-KR" smtClean="0">
                <a:latin typeface="Arial" charset="0"/>
                <a:ea typeface="굴림" charset="-127"/>
              </a:rPr>
              <a:pPr/>
              <a:t>14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Find the conversation question sheets (on many topics!) by clicking the Pass the Paper picture!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31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33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35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15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17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21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23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25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27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31B59-DC1F-446C-8024-705751AC6D49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D340A-7974-4F68-A555-691B1559D98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youtube.com/watch?v=vX07j9SDFcc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hyperlink" Target="http://www.youtube.com/watch?v=VzSdPxlGGZc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539552" y="2060848"/>
            <a:ext cx="805220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Wild Animals!!</a:t>
            </a:r>
            <a:endParaRPr lang="en-US" altLang="ko-KR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0.google.com/images?q=tbn:ANd9GcS_zG-ZlknIj68LWhNWW8X_njSocTWMYzOZx-ElmtldgovN9MAx4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88840"/>
            <a:ext cx="6241998" cy="417646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164565" y="620688"/>
            <a:ext cx="46092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Antelope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992729" y="188640"/>
            <a:ext cx="32496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Lemur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3556" name="Picture 4" descr="https://encrypted-tbn0.google.com/images?q=tbn:ANd9GcSH8IojQx-mkcMpYjbhTM0b3fvrFPNNkvqbAPaU_DQJIlHxxGy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6806566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encrypted-tbn1.google.com/images?q=tbn:ANd9GcSwKQ_7MLb6eWUCjxOJ1AleE5GZnNFJF7jtyMTvpmj4mod15UdQ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490536" cy="503971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411760" y="0"/>
            <a:ext cx="410080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Monkey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cuments and Settings\영어카페\바탕 화면\Karina Lessons\bt_game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1362"/>
            <a:ext cx="6480720" cy="6151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441700"/>
            <a:ext cx="8763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Pass the ball. When the music stops – whoever has the ball must say</a:t>
            </a:r>
            <a:r>
              <a:rPr lang="ko-KR" altLang="en-US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 </a:t>
            </a: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“Blue/red/green/yellow square/triangle/rectangle/circle”</a:t>
            </a:r>
            <a:endParaRPr lang="en-US" altLang="ko-KR" sz="3600" b="1" i="1" dirty="0">
              <a:solidFill>
                <a:srgbClr val="161645"/>
              </a:solidFill>
              <a:latin typeface="Bodoni MT Black" pitchFamily="18" charset="0"/>
              <a:ea typeface="굴림" charset="-127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048000" y="381000"/>
            <a:ext cx="5867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5400" b="1" i="1" u="sng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Describe Them! </a:t>
            </a:r>
            <a:r>
              <a:rPr lang="en-US" altLang="ko-KR" sz="5400" b="1" i="1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Pass the Ball Game</a:t>
            </a:r>
          </a:p>
        </p:txBody>
      </p:sp>
      <p:pic>
        <p:nvPicPr>
          <p:cNvPr id="30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99592" y="5877272"/>
            <a:ext cx="72815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Speak loudly and clearly</a:t>
            </a: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2.google.com/images?q=tbn:ANd9GcRkmwemakQYl625hsfTego--0Vmt9znzd0v8OsNLkIKeDCXC95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4719718" cy="495678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3131840" y="0"/>
            <a:ext cx="267573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Tiger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encrypted-tbn2.google.com/images?q=tbn:ANd9GcTIDWcj286ypOYeWKeXDQkk5eteDW23yLjkv-IqoRn_0AesNa8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5502671" cy="412169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959812" y="620688"/>
            <a:ext cx="30187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Rhino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encrypted-tbn2.google.com/images?q=tbn:ANd9GcTIDWcj286ypOYeWKeXDQkk5eteDW23yLjkv-IqoRn_0AesNa8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5502671" cy="412169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959812" y="620688"/>
            <a:ext cx="30187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Rhino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ncrypted-tbn0.google.com/images?q=tbn:ANd9GcSWYav09vTbAJJJcmiWToPMV6k-vIGHU1Jh5DEIeTRlVHQPMwai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817146" cy="453650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267744" y="404664"/>
            <a:ext cx="44246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Elephant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2.google.com/images?q=tbn:ANd9GcQszML3kmhaIvqmzAeGgaW84upsXiZCch2wH8XUwbgSyWdMnYUB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400600" cy="5074702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3226927" y="188640"/>
            <a:ext cx="22525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Lion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2.google.com/images?q=tbn:ANd9GcRkyw_9Xb7bgo5ooSKNpar6st5NehsczZk7WyWp-P3X2yoWl379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320369" cy="4734179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771800" y="260648"/>
            <a:ext cx="349647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Giraffe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0.google.com/images?q=tbn:ANd9GcS_zG-ZlknIj68LWhNWW8X_njSocTWMYzOZx-ElmtldgovN9MAx4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88840"/>
            <a:ext cx="6241998" cy="417646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164565" y="620688"/>
            <a:ext cx="46092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Antelope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0.google.com/images?q=tbn:ANd9GcSksGuyix3BZZ8oNsMKLLJtkERcUHlGB-PvE2ZFW-gzDrcZk28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5904656" cy="442279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987824" y="404664"/>
            <a:ext cx="29803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Zebra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ncrypted-tbn0.google.com/images?q=tbn:ANd9GcSWYav09vTbAJJJcmiWToPMV6k-vIGHU1Jh5DEIeTRlVHQPMwai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817146" cy="453650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267744" y="404664"/>
            <a:ext cx="44246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Elephant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encrypted-tbn1.google.com/images?q=tbn:ANd9GcSwKQ_7MLb6eWUCjxOJ1AleE5GZnNFJF7jtyMTvpmj4mod15UdQ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490536" cy="503971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411760" y="0"/>
            <a:ext cx="410080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Monkey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2.google.com/images?q=tbn:ANd9GcRjJQIE8HPSor01gXX7_BYWlNLVuG6GgtxO5l9L8zJvHkiZjJgY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817147" cy="453650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907674" y="332656"/>
            <a:ext cx="31790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Hippo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1.google.com/images?q=tbn:ANd9GcQVsj95jjUAAb9zNfWs2PsYk1IsOXIeXy-QdR6W6aa2LzBebLQ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4831546" cy="489654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339752" y="188640"/>
            <a:ext cx="416492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Cheetah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992729" y="188640"/>
            <a:ext cx="32496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Lemur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3556" name="Picture 4" descr="https://encrypted-tbn0.google.com/images?q=tbn:ANd9GcSH8IojQx-mkcMpYjbhTM0b3fvrFPNNkvqbAPaU_DQJIlHxxGy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6806566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33094" r="36145" b="16704"/>
          <a:stretch>
            <a:fillRect/>
          </a:stretch>
        </p:blipFill>
        <p:spPr bwMode="auto">
          <a:xfrm>
            <a:off x="0" y="908720"/>
            <a:ext cx="415212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274" t="32281" r="35973" b="16532"/>
          <a:stretch>
            <a:fillRect/>
          </a:stretch>
        </p:blipFill>
        <p:spPr bwMode="auto">
          <a:xfrm>
            <a:off x="4572000" y="3933056"/>
            <a:ext cx="4248472" cy="259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4211960" y="1484784"/>
            <a:ext cx="47660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Lion King</a:t>
            </a:r>
            <a:endParaRPr lang="en-US" altLang="ko-K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4725144"/>
            <a:ext cx="4156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Madagascar</a:t>
            </a:r>
            <a:endParaRPr lang="en-US" altLang="ko-K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9" name="Picture 19" descr="https://encrypted-tbn0.google.com/images?q=tbn:ANd9GcTTEOExMPwb0-8WW8kN6znhnlw7XwzLAYfqYPTpQGLLmPVfcb5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124744"/>
            <a:ext cx="288032" cy="288032"/>
          </a:xfrm>
          <a:prstGeom prst="rect">
            <a:avLst/>
          </a:prstGeom>
          <a:noFill/>
        </p:spPr>
      </p:pic>
      <p:sp>
        <p:nvSpPr>
          <p:cNvPr id="2" name="직사각형 1"/>
          <p:cNvSpPr/>
          <p:nvPr/>
        </p:nvSpPr>
        <p:spPr>
          <a:xfrm>
            <a:off x="755576" y="260648"/>
            <a:ext cx="748883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Use this form</a:t>
            </a:r>
          </a:p>
          <a:p>
            <a:pPr algn="ctr"/>
            <a:r>
              <a:rPr lang="en-US" altLang="ko-KR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</a:t>
            </a:r>
            <a:r>
              <a:rPr lang="en-US" altLang="ko-KR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 tick(   )each time you see </a:t>
            </a:r>
          </a:p>
          <a:p>
            <a:pPr algn="ctr"/>
            <a:r>
              <a:rPr lang="en-US" altLang="ko-KR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these animals.</a:t>
            </a:r>
            <a:r>
              <a:rPr lang="en-US" altLang="ko-KR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en-US" altLang="ko-KR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5617" name="Picture 17"/>
          <p:cNvPicPr>
            <a:picLocks noChangeAspect="1" noChangeArrowheads="1"/>
          </p:cNvPicPr>
          <p:nvPr/>
        </p:nvPicPr>
        <p:blipFill>
          <a:blip r:embed="rId3" cstate="print"/>
          <a:srcRect l="18821" t="27188" r="21379" b="21625"/>
          <a:stretch>
            <a:fillRect/>
          </a:stretch>
        </p:blipFill>
        <p:spPr bwMode="auto">
          <a:xfrm>
            <a:off x="1475656" y="2636912"/>
            <a:ext cx="583264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1" name="Picture 21" descr="https://encrypted-tbn0.google.com/images?q=tbn:ANd9GcTTEOExMPwb0-8WW8kN6znhnlw7XwzLAYfqYPTpQGLLmPVfcb5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149080"/>
            <a:ext cx="235421" cy="235421"/>
          </a:xfrm>
          <a:prstGeom prst="rect">
            <a:avLst/>
          </a:prstGeom>
          <a:noFill/>
        </p:spPr>
      </p:pic>
      <p:pic>
        <p:nvPicPr>
          <p:cNvPr id="25" name="Picture 21" descr="https://encrypted-tbn0.google.com/images?q=tbn:ANd9GcTTEOExMPwb0-8WW8kN6znhnlw7XwzLAYfqYPTpQGLLmPVfcb5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6021288"/>
            <a:ext cx="235421" cy="235421"/>
          </a:xfrm>
          <a:prstGeom prst="rect">
            <a:avLst/>
          </a:prstGeom>
          <a:noFill/>
        </p:spPr>
      </p:pic>
      <p:pic>
        <p:nvPicPr>
          <p:cNvPr id="26" name="Picture 21" descr="https://encrypted-tbn0.google.com/images?q=tbn:ANd9GcTTEOExMPwb0-8WW8kN6znhnlw7XwzLAYfqYPTpQGLLmPVfcb5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149080"/>
            <a:ext cx="235421" cy="235421"/>
          </a:xfrm>
          <a:prstGeom prst="rect">
            <a:avLst/>
          </a:prstGeom>
          <a:noFill/>
        </p:spPr>
      </p:pic>
      <p:pic>
        <p:nvPicPr>
          <p:cNvPr id="27" name="Picture 21" descr="https://encrypted-tbn0.google.com/images?q=tbn:ANd9GcTTEOExMPwb0-8WW8kN6znhnlw7XwzLAYfqYPTpQGLLmPVfcb5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077072"/>
            <a:ext cx="235421" cy="235421"/>
          </a:xfrm>
          <a:prstGeom prst="rect">
            <a:avLst/>
          </a:prstGeom>
          <a:noFill/>
        </p:spPr>
      </p:pic>
      <p:pic>
        <p:nvPicPr>
          <p:cNvPr id="28" name="Picture 21" descr="https://encrypted-tbn0.google.com/images?q=tbn:ANd9GcTTEOExMPwb0-8WW8kN6znhnlw7XwzLAYfqYPTpQGLLmPVfcb5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077072"/>
            <a:ext cx="235421" cy="235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1.google.com/images?q=tbn:ANd9GcQVsj95jjUAAb9zNfWs2PsYk1IsOXIeXy-QdR6W6aa2LzBebLQ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4831546" cy="489654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339752" y="188640"/>
            <a:ext cx="416492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Cheetah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2.google.com/images?q=tbn:ANd9GcRkmwemakQYl625hsfTego--0Vmt9znzd0v8OsNLkIKeDCXC95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4719718" cy="495678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3131840" y="0"/>
            <a:ext cx="267573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Tiger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2.google.com/images?q=tbn:ANd9GcQszML3kmhaIvqmzAeGgaW84upsXiZCch2wH8XUwbgSyWdMnYUB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400600" cy="5074702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3226927" y="188640"/>
            <a:ext cx="22525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Lion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0.google.com/images?q=tbn:ANd9GcSksGuyix3BZZ8oNsMKLLJtkERcUHlGB-PvE2ZFW-gzDrcZk28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5904656" cy="442279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987824" y="404664"/>
            <a:ext cx="29803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Zebra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2.google.com/images?q=tbn:ANd9GcRkyw_9Xb7bgo5ooSKNpar6st5NehsczZk7WyWp-P3X2yoWl379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320369" cy="4734179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771800" y="260648"/>
            <a:ext cx="349647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Giraffe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2.google.com/images?q=tbn:ANd9GcRjJQIE8HPSor01gXX7_BYWlNLVuG6GgtxO5l9L8zJvHkiZjJgY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817147" cy="453650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907674" y="332656"/>
            <a:ext cx="31790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Hippo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148</Words>
  <Application>Microsoft Office PowerPoint</Application>
  <PresentationFormat>화면 슬라이드 쇼(4:3)</PresentationFormat>
  <Paragraphs>55</Paragraphs>
  <Slides>38</Slides>
  <Notes>12</Notes>
  <HiddenSlides>0</HiddenSlides>
  <MMClips>11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3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Pass the BALL!</vt:lpstr>
      <vt:lpstr>슬라이드 16</vt:lpstr>
      <vt:lpstr>Pass the BALL!</vt:lpstr>
      <vt:lpstr>슬라이드 18</vt:lpstr>
      <vt:lpstr>Pass the BALL!</vt:lpstr>
      <vt:lpstr>슬라이드 20</vt:lpstr>
      <vt:lpstr>Pass the BALL!</vt:lpstr>
      <vt:lpstr>슬라이드 22</vt:lpstr>
      <vt:lpstr>Pass the BALL!</vt:lpstr>
      <vt:lpstr>슬라이드 24</vt:lpstr>
      <vt:lpstr>Pass the BALL!</vt:lpstr>
      <vt:lpstr>슬라이드 26</vt:lpstr>
      <vt:lpstr>Pass the BALL!</vt:lpstr>
      <vt:lpstr>슬라이드 28</vt:lpstr>
      <vt:lpstr>Pass the BALL!</vt:lpstr>
      <vt:lpstr>슬라이드 30</vt:lpstr>
      <vt:lpstr>Pass the BALL!</vt:lpstr>
      <vt:lpstr>슬라이드 32</vt:lpstr>
      <vt:lpstr>Pass the BALL!</vt:lpstr>
      <vt:lpstr>슬라이드 34</vt:lpstr>
      <vt:lpstr>Pass the BALL!</vt:lpstr>
      <vt:lpstr>슬라이드 36</vt:lpstr>
      <vt:lpstr>슬라이드 37</vt:lpstr>
      <vt:lpstr>슬라이드 38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영어카페</dc:creator>
  <cp:lastModifiedBy>영어카페</cp:lastModifiedBy>
  <cp:revision>12</cp:revision>
  <dcterms:created xsi:type="dcterms:W3CDTF">2012-05-21T02:40:02Z</dcterms:created>
  <dcterms:modified xsi:type="dcterms:W3CDTF">2012-05-25T04:01:32Z</dcterms:modified>
</cp:coreProperties>
</file>